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14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google.com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</p:spPr>
        <p:txBody>
          <a:bodyPr/>
          <a:lstStyle/>
          <a:p>
            <a:r>
              <a:rPr lang="en-US" altLang="ko-KR" b="1">
                <a:solidFill>
                  <a:schemeClr val="tx1">
                    <a:lumMod val="65000"/>
                    <a:lumOff val="35000"/>
                  </a:schemeClr>
                </a:solidFill>
                <a:effectLst>
                  <a:glow rad="254000">
                    <a:schemeClr val="bg1">
                      <a:lumMod val="65000"/>
                    </a:schemeClr>
                  </a:glo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Input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output</a:t>
            </a:r>
            <a:endParaRPr lang="ko-KR" altLang="en-US" b="1" dirty="0">
              <a:solidFill>
                <a:schemeClr val="tx1">
                  <a:lumMod val="65000"/>
                  <a:lumOff val="35000"/>
                </a:schemeClr>
              </a:solidFill>
              <a:effectLst>
                <a:glow rad="254000">
                  <a:schemeClr val="bg1">
                    <a:lumMod val="65000"/>
                  </a:schemeClr>
                </a:glow>
              </a:effectLst>
              <a:highlight>
                <a:srgbClr val="C0C0C0"/>
              </a:highlight>
              <a:latin typeface="Cascadia Code" panose="020B0609020000020004" pitchFamily="49" charset="0"/>
              <a:ea typeface="+mn-ea"/>
              <a:cs typeface="Cascadia Code" panose="020B0609020000020004" pitchFamily="49" charset="0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/>
          <a:p>
            <a:r>
              <a:rPr lang="ko-KR" altLang="en-US"/>
              <a:t>마르고 닳도록 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하느님</a:t>
            </a:r>
            <a:r>
              <a:rPr lang="ko-KR" altLang="en-US" dirty="0"/>
              <a:t>이 보우하사 우리나라 만세</a:t>
            </a:r>
            <a:endParaRPr lang="en-US" altLang="ko-KR" dirty="0"/>
          </a:p>
          <a:p>
            <a:r>
              <a:rPr lang="ko-KR" altLang="en-US"/>
              <a:t>무궁화 </a:t>
            </a:r>
            <a:r>
              <a:rPr lang="ko-KR" altLang="en-US">
                <a:hlinkClick r:id="rId2"/>
              </a:rPr>
              <a:t>삼천리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D2Coding ligature" panose="020B0609020101020101" pitchFamily="49" charset="-127"/>
                <a:ea typeface="D2Coding ligature" panose="020B0609020101020101" pitchFamily="49" charset="-127"/>
                <a:cs typeface="KoPubWorld돋움체 Light" panose="00000300000000000000" pitchFamily="2" charset="-127"/>
              </a:rPr>
              <a:t>input</a:t>
            </a:r>
            <a:endParaRPr lang="en-US" altLang="ko-KR" dirty="0">
              <a:latin typeface="D2Coding ligature" panose="020B0609020101020101" pitchFamily="49" charset="-127"/>
              <a:ea typeface="D2Coding ligature" panose="020B0609020101020101" pitchFamily="49" charset="-127"/>
            </a:endParaRPr>
          </a:p>
          <a:p>
            <a:pPr lvl="1"/>
            <a:r>
              <a:rPr lang="ko-KR" altLang="en-US"/>
              <a:t>화려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input</a:t>
            </a:r>
            <a:r>
              <a:rPr lang="ko-KR" altLang="en-US"/>
              <a:t>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/>
              <a:t>길이 보전하세</a:t>
            </a:r>
            <a:r>
              <a:rPr lang="en-US" altLang="ko-KR" b="1">
                <a:solidFill>
                  <a:srgbClr val="F8686B"/>
                </a:solidFill>
                <a:effectLst>
                  <a:glow rad="254000">
                    <a:schemeClr val="bg1">
                      <a:lumMod val="65000"/>
                      <a:alpha val="50000"/>
                    </a:schemeClr>
                  </a:glow>
                </a:effectLst>
                <a:latin typeface="KoPubWorld돋움체 Light" panose="00000300000000000000" pitchFamily="2" charset="-127"/>
                <a:ea typeface="KoPubWorld돋움체 Light" panose="00000300000000000000" pitchFamily="2" charset="-127"/>
                <a:cs typeface="KoPubWorld돋움체 Light" panose="00000300000000000000" pitchFamily="2" charset="-127"/>
              </a:rPr>
              <a:t> input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304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6230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56</Words>
  <Application>Microsoft Office PowerPoint</Application>
  <PresentationFormat>와이드스크린</PresentationFormat>
  <Paragraphs>28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D2Coding ligature</vt:lpstr>
      <vt:lpstr>KoPubWorld돋움체 Bold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프레젠테이션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배문형</cp:lastModifiedBy>
  <cp:revision>77</cp:revision>
  <dcterms:created xsi:type="dcterms:W3CDTF">2024-02-09T18:46:30Z</dcterms:created>
  <dcterms:modified xsi:type="dcterms:W3CDTF">2025-04-09T01:50:08Z</dcterms:modified>
</cp:coreProperties>
</file>